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8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6FF1F-1D9A-465A-BD27-C89151C0025A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3EC7E-008B-4ADB-B676-D470FFF82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98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3EC7E-008B-4ADB-B676-D470FFF82AC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58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2F372-C124-4A55-9106-6312E232ECC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8C6-46BC-49E2-AD85-877FA868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22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2F372-C124-4A55-9106-6312E232ECC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908C6-46BC-49E2-AD85-877FA868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09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614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141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734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4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699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98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46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363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7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830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XNA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6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정점의 법선 벡터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61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687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17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3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14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6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73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1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4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17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8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1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구조</a:t>
            </a:r>
            <a:r>
              <a:rPr lang="en-US" altLang="ko-KR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38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8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0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1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29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7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87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6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2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4DE6"/>
                </a:solidFill>
              </a:rPr>
              <a:t>프로그래밍</a:t>
            </a:r>
            <a:r>
              <a:rPr lang="en-US" altLang="ko-KR">
                <a:solidFill>
                  <a:srgbClr val="004DE6"/>
                </a:solidFill>
              </a:rPr>
              <a:t>(Programming)</a:t>
            </a:r>
            <a:endParaRPr lang="en-US" altLang="ko-KR" dirty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4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25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54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13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9015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2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2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95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6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75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72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1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프로그램</a:t>
            </a:r>
            <a:r>
              <a:rPr lang="en-US" altLang="ko-KR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47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48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51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1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66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2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9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8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32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0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62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83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5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86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5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85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65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37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67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70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75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59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06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94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38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4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6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1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277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99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8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997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992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354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38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10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154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20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44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580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525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11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124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43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96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912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387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11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20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14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5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3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98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00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972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97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414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381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93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34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6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902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0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565656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565656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493</Words>
  <Application>Microsoft Office PowerPoint</Application>
  <PresentationFormat>화면 슬라이드 쇼(4:3)</PresentationFormat>
  <Paragraphs>114</Paragraphs>
  <Slides>113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17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DirectX 11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화면 좌표 변환 행렬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Quiz</vt:lpstr>
      <vt:lpstr>XNA 수학 라이브러리</vt:lpstr>
      <vt:lpstr>정점의 법선 벡터</vt:lpstr>
      <vt:lpstr>Quiz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shalomlach@hotmail.com</dc:creator>
  <cp:lastModifiedBy>권창현</cp:lastModifiedBy>
  <cp:revision>4</cp:revision>
  <dcterms:created xsi:type="dcterms:W3CDTF">2016-03-02T09:37:45Z</dcterms:created>
  <dcterms:modified xsi:type="dcterms:W3CDTF">2016-03-15T03:23:32Z</dcterms:modified>
</cp:coreProperties>
</file>